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90C5-C006-3B47-81B5-ACA81E1247A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D8B9-F694-354F-90C8-11003085E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612" y="276999"/>
            <a:ext cx="549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Apple Casual"/>
                <a:cs typeface="Apple Casual"/>
              </a:rPr>
              <a:t>Uncontacted</a:t>
            </a:r>
            <a:r>
              <a:rPr lang="en-US" b="1" dirty="0">
                <a:latin typeface="Apple Casual"/>
                <a:cs typeface="Apple Casual"/>
              </a:rPr>
              <a:t> Tribes Discovered in Brazilian Amazon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984" y="723770"/>
            <a:ext cx="2868049" cy="396657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3496300" y="0"/>
            <a:ext cx="5647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Name ___________________________________ Date ______________ Period 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23771"/>
            <a:ext cx="3496300" cy="13849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Meaningful quote from the reading: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22577" y="646331"/>
            <a:ext cx="3588200" cy="1081679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36033" y="723770"/>
            <a:ext cx="2874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What reservation do the tribes live on? </a:t>
            </a:r>
            <a:r>
              <a:rPr lang="en-US" sz="1100" i="1" dirty="0"/>
              <a:t>(</a:t>
            </a:r>
            <a:r>
              <a:rPr lang="en-US" sz="900" i="1" dirty="0"/>
              <a:t>Circle the area, draw a line to it, &amp; label surrounding countries)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44071" y="1916780"/>
            <a:ext cx="3366706" cy="1598060"/>
          </a:xfrm>
          <a:prstGeom prst="roundRect">
            <a:avLst/>
          </a:prstGeom>
          <a:noFill/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4119784" y="3706828"/>
            <a:ext cx="4990993" cy="3151172"/>
          </a:xfrm>
          <a:prstGeom prst="hexagon">
            <a:avLst/>
          </a:pr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3537" y="3706827"/>
            <a:ext cx="3554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How do you think these tribes managed to live in the Amazon with no contact with the outside for so long?</a:t>
            </a:r>
          </a:p>
        </p:txBody>
      </p:sp>
      <p:sp>
        <p:nvSpPr>
          <p:cNvPr id="17" name="Snip Same Side Corner Rectangle 16"/>
          <p:cNvSpPr/>
          <p:nvPr/>
        </p:nvSpPr>
        <p:spPr>
          <a:xfrm>
            <a:off x="0" y="2239571"/>
            <a:ext cx="3824459" cy="4618429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mpd="sng">
            <a:solidFill>
              <a:schemeClr val="tx1"/>
            </a:solidFill>
            <a:prstDash val="lgDashDot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3080" y="2239571"/>
            <a:ext cx="25102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/>
              <a:t>What threats do the tribes face?  How might they be effected if these threats actually make contact with them?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44071" y="1916780"/>
            <a:ext cx="318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/>
              <a:t>How do they estimate the population of the tribes?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0367" y="52732"/>
            <a:ext cx="236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What’s your opinion?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931" y="422064"/>
            <a:ext cx="857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Do you think that the outside world should make contact with these tribes?  Explain your answer using evidence from the article.</a:t>
            </a: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1"/>
            <a:ext cx="9114362" cy="3514840"/>
          </a:xfrm>
          <a:prstGeom prst="round2SameRect">
            <a:avLst/>
          </a:prstGeom>
          <a:noFill/>
          <a:ln w="127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9638" y="3765900"/>
            <a:ext cx="9144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pple Casual"/>
                <a:cs typeface="Apple Casual"/>
              </a:rPr>
              <a:t>Thinking about the other point of view…</a:t>
            </a:r>
          </a:p>
          <a:p>
            <a:endParaRPr lang="en-US" sz="500" b="1" i="1" dirty="0">
              <a:latin typeface="Apple Casual"/>
              <a:cs typeface="Apple Casual"/>
            </a:endParaRPr>
          </a:p>
          <a:p>
            <a:pPr algn="ctr"/>
            <a:r>
              <a:rPr lang="en-US" sz="1200" b="1" i="1" dirty="0">
                <a:cs typeface="Apple Casual"/>
              </a:rPr>
              <a:t>What might somebody with an opposing opinion say?  What might </a:t>
            </a:r>
            <a:r>
              <a:rPr lang="en-US" sz="1200" b="1" i="1">
                <a:cs typeface="Apple Casual"/>
              </a:rPr>
              <a:t>their arguments </a:t>
            </a:r>
            <a:r>
              <a:rPr lang="en-US" sz="1200" b="1" i="1" dirty="0">
                <a:cs typeface="Apple Casual"/>
              </a:rPr>
              <a:t>be? Who might they be?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3765900"/>
            <a:ext cx="9114362" cy="3092100"/>
          </a:xfrm>
          <a:prstGeom prst="roundRect">
            <a:avLst/>
          </a:prstGeom>
          <a:noFill/>
          <a:ln w="12700" cmpd="sng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Apple Casual</vt:lpstr>
      <vt:lpstr>Arial</vt:lpstr>
      <vt:lpstr>Calibri</vt:lpstr>
      <vt:lpstr>Office Theme</vt:lpstr>
      <vt:lpstr>PowerPoint Presentation</vt:lpstr>
      <vt:lpstr>PowerPoint Presentation</vt:lpstr>
    </vt:vector>
  </TitlesOfParts>
  <Company>SJUSD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SJUSD Staff</dc:creator>
  <cp:lastModifiedBy>Jason Hilbert</cp:lastModifiedBy>
  <cp:revision>11</cp:revision>
  <cp:lastPrinted>2012-10-29T23:54:16Z</cp:lastPrinted>
  <dcterms:created xsi:type="dcterms:W3CDTF">2012-10-30T14:46:59Z</dcterms:created>
  <dcterms:modified xsi:type="dcterms:W3CDTF">2018-10-25T19:11:04Z</dcterms:modified>
</cp:coreProperties>
</file>