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9CAD-B825-4C4F-8841-87D9075A6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DDBC38-9539-4EC6-96A1-16D5B4B43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4AFAD-F034-43B2-B392-454265F23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3C65-9301-414D-9EEC-1A8FA34FF462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35DC4-280F-4A65-89BC-C5B9004F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30180-01BC-4921-874B-F8D45A37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0D16-E225-4611-9B19-BF7BF10E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4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DAB3-4585-4CF3-8274-62E7F7F5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236B63-6EF1-465F-AE27-0E832B4B7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D93D8-A9E4-44E8-AD92-9DE37CF6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3C65-9301-414D-9EEC-1A8FA34FF462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FE97E-44AC-4DF4-9285-A952F2EA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EA25C-8514-421F-84DA-A61431563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0D16-E225-4611-9B19-BF7BF10E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6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4676F4-30E2-41FE-A982-CFA34D82A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BECCC9-158F-447F-9DF6-16D83D5FF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05569-5F11-46F1-B293-3BDB3FEF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3C65-9301-414D-9EEC-1A8FA34FF462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EE9E8-88B4-4B49-807B-0520E0EB1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A13E4-39FF-4227-9B9C-1113560B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0D16-E225-4611-9B19-BF7BF10E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4FB29-BECD-450D-9426-19058162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61D71-1FA9-43B6-99CD-881109BBE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0FABC-B80C-462E-BBF7-A0D50BFE2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3C65-9301-414D-9EEC-1A8FA34FF462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B383C-6575-4D30-9F74-74C3C056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38E26-1120-47E0-B4DF-DD9BB1B7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0D16-E225-4611-9B19-BF7BF10E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712CB-CD02-4FE9-92EF-45B126884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D0999-D7F3-48A7-9B2B-1F1DC06B4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DA5F7-6FB8-4415-A5F3-7D99B242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3C65-9301-414D-9EEC-1A8FA34FF462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53221-A2C3-47E4-BC91-B98722413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B1133-2890-4AA7-BDE8-4B2FE93B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0D16-E225-4611-9B19-BF7BF10E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0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F936-9A5A-4B2D-A9A5-777A6EA2A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52999-F2CD-4F81-B81C-2C1523D97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B3A01-F8F7-40A6-8AAC-20739EA2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7FE61-BCB5-4F59-8D16-85B3A898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3C65-9301-414D-9EEC-1A8FA34FF462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43860-2AC2-4C2C-AC6A-F0F21A0D5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66541-12CD-44F4-9986-8AF0C039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0D16-E225-4611-9B19-BF7BF10E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6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85281-6085-4694-BAEB-6F1326C67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BE8F7-E22F-4D95-8573-423FFF74C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FA990-D994-46A1-9391-B9B59D202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0AA8AA-183D-4478-8906-B78C2B60B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1CCD7-2A5E-460B-A4D2-048A8DB957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F023CC-6A56-4012-A353-97BE43994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3C65-9301-414D-9EEC-1A8FA34FF462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43640-3747-4F29-888D-0CEFFA9D6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4EC13F-E3DD-42B0-81F8-4A75F8A7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0D16-E225-4611-9B19-BF7BF10E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5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9572A-C0ED-4CCD-AEC8-B1049D16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0EFE3-8104-438B-8DCF-C9B42E26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3C65-9301-414D-9EEC-1A8FA34FF462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A5E42-20E2-4F72-A967-4FCC7C99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D9227-7BAD-4EF5-8296-3BAA549B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0D16-E225-4611-9B19-BF7BF10E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3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7EB141-E635-43C3-9B32-D2997ABB7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3C65-9301-414D-9EEC-1A8FA34FF462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ADBE1F-3E1A-4774-ADB6-8D5A428F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0E73E-D7F5-4E3A-80EC-188D03B7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0D16-E225-4611-9B19-BF7BF10E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5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40EA-AB2B-4718-9562-6ED3E21A4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F0B4C-14B0-44D9-AE63-3946ABC7E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5381B-D369-4297-911B-B68DD6C03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E5D11-73A0-41AF-B036-FE3E1F0CA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3C65-9301-414D-9EEC-1A8FA34FF462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DD7D7-E455-48B4-B469-64DFC15A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2C634-ED50-4E13-BEC8-B8DF266E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0D16-E225-4611-9B19-BF7BF10E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3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75AC0-6A8C-470F-8E2A-3590FFAB9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245DC9-2722-4065-9A8D-3F25FE206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03D99-EF8A-4579-B56D-7B26F3AC8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8B021-B6A7-4E24-AFF9-E11ED294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3C65-9301-414D-9EEC-1A8FA34FF462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44C22-C884-41C6-AF0B-53B2014F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DAD15-507C-4C99-8FF6-B8F17A5B8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0D16-E225-4611-9B19-BF7BF10E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6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B7DBB-1F2A-4FB5-B456-1E2B7A42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71935-C9AE-4685-8D9E-81F3D9DC5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DA8C0-AAFE-44DB-B2BD-27F0F3A62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93C65-9301-414D-9EEC-1A8FA34FF462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B692C-E851-41C5-905E-1F9C2B77E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258B1-BDC9-486C-BBD3-F59D572AE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70D16-E225-4611-9B19-BF7BF10E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3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C621A4-FA0A-4698-97B4-51452EC0D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9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44D9F3-71A0-4B22-A393-98F8FCE6D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49" y="0"/>
            <a:ext cx="3018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88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Hilbert</dc:creator>
  <cp:lastModifiedBy>Jason Hilbert</cp:lastModifiedBy>
  <cp:revision>1</cp:revision>
  <dcterms:created xsi:type="dcterms:W3CDTF">2018-09-05T14:23:32Z</dcterms:created>
  <dcterms:modified xsi:type="dcterms:W3CDTF">2018-09-05T14:24:35Z</dcterms:modified>
</cp:coreProperties>
</file>