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7" r:id="rId3"/>
    <p:sldId id="276" r:id="rId4"/>
    <p:sldId id="275" r:id="rId5"/>
    <p:sldId id="274" r:id="rId6"/>
    <p:sldId id="273" r:id="rId7"/>
    <p:sldId id="272" r:id="rId8"/>
    <p:sldId id="271" r:id="rId9"/>
    <p:sldId id="270" r:id="rId10"/>
    <p:sldId id="269" r:id="rId11"/>
    <p:sldId id="268" r:id="rId12"/>
    <p:sldId id="258" r:id="rId13"/>
    <p:sldId id="267" r:id="rId14"/>
    <p:sldId id="266" r:id="rId15"/>
    <p:sldId id="265" r:id="rId16"/>
    <p:sldId id="264" r:id="rId17"/>
    <p:sldId id="263" r:id="rId18"/>
    <p:sldId id="262" r:id="rId19"/>
    <p:sldId id="259" r:id="rId20"/>
    <p:sldId id="260" r:id="rId21"/>
    <p:sldId id="26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09809-3845-4096-9523-1F3FFC88A6B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F9C8C-4A3D-45B5-951C-B0EAE9AD2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968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09809-3845-4096-9523-1F3FFC88A6B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F9C8C-4A3D-45B5-951C-B0EAE9AD2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063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09809-3845-4096-9523-1F3FFC88A6B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F9C8C-4A3D-45B5-951C-B0EAE9AD2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901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09809-3845-4096-9523-1F3FFC88A6B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F9C8C-4A3D-45B5-951C-B0EAE9AD2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68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09809-3845-4096-9523-1F3FFC88A6B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F9C8C-4A3D-45B5-951C-B0EAE9AD2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740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09809-3845-4096-9523-1F3FFC88A6B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F9C8C-4A3D-45B5-951C-B0EAE9AD2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03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09809-3845-4096-9523-1F3FFC88A6B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F9C8C-4A3D-45B5-951C-B0EAE9AD2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0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09809-3845-4096-9523-1F3FFC88A6B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F9C8C-4A3D-45B5-951C-B0EAE9AD2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710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09809-3845-4096-9523-1F3FFC88A6B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F9C8C-4A3D-45B5-951C-B0EAE9AD2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90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09809-3845-4096-9523-1F3FFC88A6B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F9C8C-4A3D-45B5-951C-B0EAE9AD2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714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09809-3845-4096-9523-1F3FFC88A6B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F9C8C-4A3D-45B5-951C-B0EAE9AD2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681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09809-3845-4096-9523-1F3FFC88A6B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F9C8C-4A3D-45B5-951C-B0EAE9AD2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05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838200"/>
          </a:xfrm>
        </p:spPr>
        <p:txBody>
          <a:bodyPr/>
          <a:lstStyle/>
          <a:p>
            <a:r>
              <a:rPr lang="en-US" dirty="0" smtClean="0"/>
              <a:t>Set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year is 1700 and the nation is England.  The scene is a rural village.</a:t>
            </a:r>
          </a:p>
          <a:p>
            <a:r>
              <a:rPr lang="en-US" dirty="0" smtClean="0"/>
              <a:t>Draw a </a:t>
            </a:r>
            <a:r>
              <a:rPr lang="en-US" dirty="0"/>
              <a:t>river across your paper connecting east to west; the river should be about 1 inch wide; draw a simple wooden bridge crossing the river; </a:t>
            </a:r>
            <a:endParaRPr lang="en-US" dirty="0" smtClean="0"/>
          </a:p>
          <a:p>
            <a:r>
              <a:rPr lang="en-US" dirty="0" smtClean="0"/>
              <a:t>Draw </a:t>
            </a:r>
            <a:r>
              <a:rPr lang="en-US" dirty="0"/>
              <a:t>2 roads one running north to south and crossing the river at the bridge and one running from east to west .  Neither road need be a straight line. </a:t>
            </a:r>
            <a:endParaRPr lang="en-US" dirty="0" smtClean="0"/>
          </a:p>
          <a:p>
            <a:r>
              <a:rPr lang="en-US" dirty="0" smtClean="0"/>
              <a:t>Create </a:t>
            </a:r>
            <a:r>
              <a:rPr lang="en-US" dirty="0"/>
              <a:t>an area about 4x4 inches and label it the Commons.  </a:t>
            </a:r>
            <a:endParaRPr lang="en-US" dirty="0" smtClean="0"/>
          </a:p>
          <a:p>
            <a:r>
              <a:rPr lang="en-US" dirty="0" smtClean="0"/>
              <a:t>Draw </a:t>
            </a:r>
            <a:r>
              <a:rPr lang="en-US" dirty="0"/>
              <a:t>10 houses; 1 church; 1 cemetery; 1 store; 1 pub; 1 coalmine; &amp; at least 50 </a:t>
            </a:r>
            <a:r>
              <a:rPr lang="en-US"/>
              <a:t>trees</a:t>
            </a:r>
            <a:r>
              <a:rPr lang="en-US" smtClean="0"/>
              <a:t>!!</a:t>
            </a:r>
            <a:endParaRPr lang="en-US" dirty="0"/>
          </a:p>
          <a:p>
            <a:r>
              <a:rPr lang="en-US" b="1" i="1" dirty="0"/>
              <a:t>NOTE:  </a:t>
            </a:r>
            <a:r>
              <a:rPr lang="en-US" dirty="0"/>
              <a:t>Roads should be no wider than ¼ of an inch and river must be no wider than 1 inch.  It helps to label North, South, East, and West on the Map.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01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Round 9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Add 5 pubs</a:t>
            </a:r>
          </a:p>
          <a:p>
            <a:r>
              <a:rPr lang="en-US" sz="5400" dirty="0" smtClean="0"/>
              <a:t>Destroy 5 houses</a:t>
            </a:r>
          </a:p>
          <a:p>
            <a:r>
              <a:rPr lang="en-US" sz="5400" dirty="0" smtClean="0"/>
              <a:t>Add 4 tenements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948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Round 10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Add 2 nice homes</a:t>
            </a:r>
          </a:p>
          <a:p>
            <a:r>
              <a:rPr lang="en-US" sz="5400" dirty="0" smtClean="0"/>
              <a:t>Add 1 factory</a:t>
            </a:r>
          </a:p>
          <a:p>
            <a:r>
              <a:rPr lang="en-US" sz="5400" dirty="0" smtClean="0"/>
              <a:t>Add 15 houses</a:t>
            </a:r>
          </a:p>
          <a:p>
            <a:r>
              <a:rPr lang="en-US" sz="5400" dirty="0" smtClean="0"/>
              <a:t>Remove trees if necessary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508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Round 11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5400" dirty="0" smtClean="0"/>
              <a:t>Add 10 factories with smoke</a:t>
            </a:r>
          </a:p>
          <a:p>
            <a:r>
              <a:rPr lang="en-US" sz="5400" dirty="0" smtClean="0"/>
              <a:t>Add smoke to existing factories</a:t>
            </a:r>
          </a:p>
          <a:p>
            <a:r>
              <a:rPr lang="en-US" sz="5400" dirty="0" smtClean="0"/>
              <a:t>Add 1 nice house</a:t>
            </a:r>
          </a:p>
          <a:p>
            <a:r>
              <a:rPr lang="en-US" sz="5400" dirty="0" smtClean="0"/>
              <a:t>Add 5 houses</a:t>
            </a:r>
          </a:p>
          <a:p>
            <a:r>
              <a:rPr lang="en-US" sz="5400" dirty="0" smtClean="0"/>
              <a:t>Add 1 tenement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094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Round 12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Add 1 coal mine</a:t>
            </a:r>
          </a:p>
          <a:p>
            <a:r>
              <a:rPr lang="en-US" sz="5400" dirty="0" smtClean="0"/>
              <a:t>Replace 1 wooden bridge with an iron one</a:t>
            </a:r>
          </a:p>
          <a:p>
            <a:r>
              <a:rPr lang="en-US" sz="5400" dirty="0" smtClean="0"/>
              <a:t>Add 5 houses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24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Round 13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Add 1 coal mine</a:t>
            </a:r>
          </a:p>
          <a:p>
            <a:r>
              <a:rPr lang="en-US" sz="5400" dirty="0" smtClean="0"/>
              <a:t>Add 1 cemetery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352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Round 14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Add a major railroad line that creates a loop connecting all of your factories and coal mines</a:t>
            </a:r>
          </a:p>
          <a:p>
            <a:r>
              <a:rPr lang="en-US" sz="5400" dirty="0" smtClean="0"/>
              <a:t>Add 5 houses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3654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Round 15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Add 1 jail</a:t>
            </a:r>
          </a:p>
          <a:p>
            <a:r>
              <a:rPr lang="en-US" sz="5400" dirty="0" smtClean="0"/>
              <a:t>Add 2 pubs</a:t>
            </a:r>
          </a:p>
          <a:p>
            <a:r>
              <a:rPr lang="en-US" sz="5400" dirty="0" smtClean="0"/>
              <a:t>Add 2 tenements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2236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Round 16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Add 2 hospitals</a:t>
            </a:r>
          </a:p>
          <a:p>
            <a:r>
              <a:rPr lang="en-US" sz="5400" dirty="0" smtClean="0"/>
              <a:t>Add 1 cemetery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993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Round 17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1 more railroad line east west through your town</a:t>
            </a:r>
          </a:p>
          <a:p>
            <a:r>
              <a:rPr lang="en-US" sz="5400" dirty="0" smtClean="0"/>
              <a:t>5 houses</a:t>
            </a:r>
          </a:p>
          <a:p>
            <a:r>
              <a:rPr lang="en-US" sz="5400" dirty="0" smtClean="0"/>
              <a:t>1 tenement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2014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Round 18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1 theater</a:t>
            </a:r>
          </a:p>
          <a:p>
            <a:r>
              <a:rPr lang="en-US" sz="5400" dirty="0" smtClean="0"/>
              <a:t>1 museum</a:t>
            </a:r>
          </a:p>
          <a:p>
            <a:r>
              <a:rPr lang="en-US" sz="5400" dirty="0" smtClean="0"/>
              <a:t>2 private schools</a:t>
            </a:r>
          </a:p>
          <a:p>
            <a:r>
              <a:rPr lang="en-US" sz="5400" dirty="0" smtClean="0"/>
              <a:t>1 nice house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540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Round 1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Canal parallel to river</a:t>
            </a:r>
          </a:p>
          <a:p>
            <a:r>
              <a:rPr lang="en-US" sz="5400" dirty="0" smtClean="0"/>
              <a:t>1 nice house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92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Round 19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1 cemetery</a:t>
            </a:r>
          </a:p>
          <a:p>
            <a:r>
              <a:rPr lang="en-US" sz="5400" dirty="0" smtClean="0"/>
              <a:t>1 jail</a:t>
            </a:r>
          </a:p>
          <a:p>
            <a:r>
              <a:rPr lang="en-US" sz="5400" dirty="0" smtClean="0"/>
              <a:t>1 hospital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4217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Round 20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5400" dirty="0" smtClean="0"/>
              <a:t>20 houses</a:t>
            </a:r>
          </a:p>
          <a:p>
            <a:r>
              <a:rPr lang="en-US" sz="5400" dirty="0" smtClean="0"/>
              <a:t>5 tenements</a:t>
            </a:r>
          </a:p>
          <a:p>
            <a:r>
              <a:rPr lang="en-US" sz="5400" dirty="0" smtClean="0"/>
              <a:t>2 stores</a:t>
            </a:r>
          </a:p>
          <a:p>
            <a:r>
              <a:rPr lang="en-US" sz="5400" dirty="0" smtClean="0"/>
              <a:t>1 church</a:t>
            </a:r>
          </a:p>
          <a:p>
            <a:r>
              <a:rPr lang="en-US" sz="5400" dirty="0" smtClean="0"/>
              <a:t>5 factories</a:t>
            </a:r>
          </a:p>
          <a:p>
            <a:r>
              <a:rPr lang="en-US" sz="5400" dirty="0" smtClean="0"/>
              <a:t>1 pub</a:t>
            </a:r>
          </a:p>
          <a:p>
            <a:r>
              <a:rPr lang="en-US" sz="5400" dirty="0" smtClean="0"/>
              <a:t>2 nice houses</a:t>
            </a:r>
          </a:p>
          <a:p>
            <a:r>
              <a:rPr lang="en-US" sz="5400" dirty="0" smtClean="0"/>
              <a:t>City Hall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562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Round 2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5 houses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40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Round 3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Fence off 2x2 area of commons</a:t>
            </a:r>
          </a:p>
          <a:p>
            <a:r>
              <a:rPr lang="en-US" sz="5400" dirty="0" smtClean="0"/>
              <a:t>Add 5 houses</a:t>
            </a:r>
          </a:p>
          <a:p>
            <a:r>
              <a:rPr lang="en-US" sz="5400" dirty="0" smtClean="0"/>
              <a:t>Add 1 nice house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400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Round 4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Add 1 factory – no smoke</a:t>
            </a:r>
          </a:p>
          <a:p>
            <a:r>
              <a:rPr lang="en-US" sz="5400" dirty="0" smtClean="0"/>
              <a:t>Add 5 houses for workers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233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Round 5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5400" dirty="0" smtClean="0"/>
              <a:t>Add 15 houses</a:t>
            </a:r>
          </a:p>
          <a:p>
            <a:r>
              <a:rPr lang="en-US" sz="5400" dirty="0" smtClean="0"/>
              <a:t>Add 1 church</a:t>
            </a:r>
          </a:p>
          <a:p>
            <a:r>
              <a:rPr lang="en-US" sz="5400" dirty="0" smtClean="0"/>
              <a:t>Add 1 pub</a:t>
            </a:r>
          </a:p>
          <a:p>
            <a:r>
              <a:rPr lang="en-US" sz="5400" dirty="0" smtClean="0"/>
              <a:t>Add 1 store</a:t>
            </a:r>
          </a:p>
          <a:p>
            <a:r>
              <a:rPr lang="en-US" sz="5400" dirty="0" smtClean="0"/>
              <a:t>Add 2 more roads and 1 more bridge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879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Round 6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Add 5 factories</a:t>
            </a:r>
          </a:p>
          <a:p>
            <a:r>
              <a:rPr lang="en-US" sz="5400" dirty="0" smtClean="0"/>
              <a:t>Add 5 houses</a:t>
            </a:r>
          </a:p>
          <a:p>
            <a:endParaRPr lang="en-US" sz="5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516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Round 7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Add 5 Tenements</a:t>
            </a:r>
          </a:p>
          <a:p>
            <a:pPr marL="0" indent="0">
              <a:buNone/>
            </a:pPr>
            <a:endParaRPr lang="en-US" sz="5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746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Round 8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Add 1 Store</a:t>
            </a:r>
          </a:p>
          <a:p>
            <a:r>
              <a:rPr lang="en-US" sz="5400" dirty="0" smtClean="0"/>
              <a:t>Add 1 Pub</a:t>
            </a:r>
          </a:p>
          <a:p>
            <a:r>
              <a:rPr lang="en-US" sz="5400" dirty="0" smtClean="0"/>
              <a:t>Add 1 Church</a:t>
            </a:r>
          </a:p>
          <a:p>
            <a:r>
              <a:rPr lang="en-US" sz="5400" dirty="0" smtClean="0"/>
              <a:t>Add 1 school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404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272</Words>
  <Application>Microsoft Office PowerPoint</Application>
  <PresentationFormat>On-screen Show (4:3)</PresentationFormat>
  <Paragraphs>89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Set Up</vt:lpstr>
      <vt:lpstr>Round 1</vt:lpstr>
      <vt:lpstr>Round 2</vt:lpstr>
      <vt:lpstr>Round 3</vt:lpstr>
      <vt:lpstr>Round 4</vt:lpstr>
      <vt:lpstr>Round 5</vt:lpstr>
      <vt:lpstr>Round 6</vt:lpstr>
      <vt:lpstr>Round 7</vt:lpstr>
      <vt:lpstr>Round 8</vt:lpstr>
      <vt:lpstr>Round 9</vt:lpstr>
      <vt:lpstr>Round 10</vt:lpstr>
      <vt:lpstr>Round 11</vt:lpstr>
      <vt:lpstr>Round 12</vt:lpstr>
      <vt:lpstr>Round 13</vt:lpstr>
      <vt:lpstr>Round 14</vt:lpstr>
      <vt:lpstr>Round 15</vt:lpstr>
      <vt:lpstr>Round 16</vt:lpstr>
      <vt:lpstr>Round 17</vt:lpstr>
      <vt:lpstr>Round 18</vt:lpstr>
      <vt:lpstr>Round 19</vt:lpstr>
      <vt:lpstr>Round 20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Round 16</dc:title>
  <dc:creator>jahilbert</dc:creator>
  <cp:lastModifiedBy>jahilbert</cp:lastModifiedBy>
  <cp:revision>6</cp:revision>
  <dcterms:created xsi:type="dcterms:W3CDTF">2014-11-06T17:02:49Z</dcterms:created>
  <dcterms:modified xsi:type="dcterms:W3CDTF">2015-10-26T16:21:23Z</dcterms:modified>
</cp:coreProperties>
</file>